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6" r:id="rId1"/>
  </p:sldMasterIdLst>
  <p:sldIdLst>
    <p:sldId id="256" r:id="rId2"/>
    <p:sldId id="276" r:id="rId3"/>
    <p:sldId id="271" r:id="rId4"/>
    <p:sldId id="275" r:id="rId5"/>
    <p:sldId id="272" r:id="rId6"/>
    <p:sldId id="273" r:id="rId7"/>
    <p:sldId id="280" r:id="rId8"/>
    <p:sldId id="278" r:id="rId9"/>
    <p:sldId id="277" r:id="rId10"/>
    <p:sldId id="279" r:id="rId11"/>
    <p:sldId id="274" r:id="rId12"/>
    <p:sldId id="264" r:id="rId13"/>
    <p:sldId id="281" r:id="rId14"/>
    <p:sldId id="282" r:id="rId15"/>
    <p:sldId id="283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31"/>
  </p:normalViewPr>
  <p:slideViewPr>
    <p:cSldViewPr snapToGrid="0" snapToObjects="1">
      <p:cViewPr varScale="1">
        <p:scale>
          <a:sx n="76" d="100"/>
          <a:sy n="76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76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1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398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72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43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09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8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84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915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338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04D56-9557-E64C-8F51-3E426AAA1B40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5D464-E777-404C-9381-64BEC26E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7" Type="http://schemas.openxmlformats.org/officeDocument/2006/relationships/image" Target="../media/image21.tiff"/><Relationship Id="rId8" Type="http://schemas.openxmlformats.org/officeDocument/2006/relationships/image" Target="../media/image22.tiff"/><Relationship Id="rId9" Type="http://schemas.openxmlformats.org/officeDocument/2006/relationships/image" Target="../media/image23.tiff"/><Relationship Id="rId10" Type="http://schemas.openxmlformats.org/officeDocument/2006/relationships/image" Target="../media/image24.tiff"/><Relationship Id="rId11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 smtClean="0"/>
              <a:t>StockOverflow</a:t>
            </a:r>
            <a:endParaRPr lang="en-US" sz="7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Bits </a:t>
            </a:r>
            <a:r>
              <a:rPr lang="en-US" dirty="0" err="1" smtClean="0"/>
              <a:t>Plz</a:t>
            </a:r>
            <a:r>
              <a:rPr lang="en-US" dirty="0" smtClean="0"/>
              <a:t> </a:t>
            </a:r>
            <a:r>
              <a:rPr lang="en-US" dirty="0" smtClean="0"/>
              <a:t>Special.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4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1" y="720725"/>
            <a:ext cx="10647293" cy="5459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9865" y="-1666875"/>
            <a:ext cx="5850467" cy="4935008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Some Code. 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52520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76738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50k Tuples?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1027906"/>
            <a:ext cx="8170333" cy="558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4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6331" y="26003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Putting It All Together. </a:t>
            </a:r>
            <a:endParaRPr lang="en-US" sz="7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687733" y="5689600"/>
            <a:ext cx="418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And Our Demo.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8128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057"/>
            <a:ext cx="3945467" cy="6507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52059"/>
            <a:ext cx="12192000" cy="3444875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 smtClean="0"/>
              <a:t>Front-End Dev.</a:t>
            </a:r>
            <a:r>
              <a:rPr lang="en-US" sz="4900" b="1" dirty="0" smtClean="0"/>
              <a:t>  </a:t>
            </a:r>
            <a:endParaRPr lang="en-US" sz="4900" b="1" dirty="0"/>
          </a:p>
        </p:txBody>
      </p:sp>
    </p:spTree>
    <p:extLst>
      <p:ext uri="{BB962C8B-B14F-4D97-AF65-F5344CB8AC3E}">
        <p14:creationId xmlns:p14="http://schemas.microsoft.com/office/powerpoint/2010/main" val="54892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729357" cy="343746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668992"/>
            <a:ext cx="12192000" cy="3444875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 smtClean="0"/>
              <a:t>Back-End Dev.</a:t>
            </a:r>
            <a:r>
              <a:rPr lang="en-US" sz="4900" b="1" dirty="0" smtClean="0"/>
              <a:t>  </a:t>
            </a:r>
            <a:endParaRPr lang="en-US" sz="4900" b="1" dirty="0"/>
          </a:p>
        </p:txBody>
      </p:sp>
    </p:spTree>
    <p:extLst>
      <p:ext uri="{BB962C8B-B14F-4D97-AF65-F5344CB8AC3E}">
        <p14:creationId xmlns:p14="http://schemas.microsoft.com/office/powerpoint/2010/main" val="202827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37392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 smtClean="0"/>
              <a:t>The Process. 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6391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62" y="-118532"/>
            <a:ext cx="7234071" cy="697653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69616" y="5829873"/>
            <a:ext cx="4164117" cy="1028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74961">
            <a:off x="3299956" y="1784067"/>
            <a:ext cx="1968500" cy="1118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66616">
            <a:off x="4700736" y="3253082"/>
            <a:ext cx="572121" cy="572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876601">
            <a:off x="2751384" y="3987108"/>
            <a:ext cx="1945462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933153">
            <a:off x="4755470" y="4467683"/>
            <a:ext cx="1473200" cy="761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39395">
            <a:off x="2537003" y="2350715"/>
            <a:ext cx="1465227" cy="1465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10883">
            <a:off x="4108567" y="3716555"/>
            <a:ext cx="770410" cy="7281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301141">
            <a:off x="3753927" y="2725259"/>
            <a:ext cx="1032187" cy="10321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41480">
            <a:off x="3547527" y="1306658"/>
            <a:ext cx="550770" cy="7721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16" y="5860523"/>
            <a:ext cx="4029424" cy="92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933" y="27527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/>
              <a:t>Special Thanks to Our Sponsors.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63969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Unofficial Sponsors 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71" y="1571725"/>
            <a:ext cx="4051300" cy="1347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263" y="3038787"/>
            <a:ext cx="2425700" cy="7930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025" y="5451631"/>
            <a:ext cx="4231906" cy="1008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660" y="3995901"/>
            <a:ext cx="3670300" cy="12243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16" y="579634"/>
            <a:ext cx="2220184" cy="2220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46" y="3455290"/>
            <a:ext cx="3810000" cy="2781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0083" y="154610"/>
            <a:ext cx="2501900" cy="2501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4749" y="4347151"/>
            <a:ext cx="1775683" cy="22942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8072" y="2493506"/>
            <a:ext cx="2760578" cy="256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1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468" y="1787525"/>
            <a:ext cx="10515600" cy="3495675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/>
              <a:t>Simply put, what is </a:t>
            </a:r>
            <a:r>
              <a:rPr lang="en-US" sz="7200" b="1" dirty="0" err="1" smtClean="0"/>
              <a:t>StockOverflow</a:t>
            </a:r>
            <a:r>
              <a:rPr lang="en-US" sz="7200" b="1" dirty="0" smtClean="0"/>
              <a:t>? 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71746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27666" y="2820457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smtClean="0"/>
              <a:t>Seems Kind of Simple Right? 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74611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5" y="220134"/>
            <a:ext cx="10651067" cy="636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8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8499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 smtClean="0"/>
              <a:t>Let Me Explain</a:t>
            </a:r>
            <a:r>
              <a:rPr lang="mr-IN" sz="7200" b="1" dirty="0" smtClean="0"/>
              <a:t>…</a:t>
            </a:r>
            <a:r>
              <a:rPr lang="en-US" sz="7200" b="1" dirty="0" smtClean="0"/>
              <a:t> 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59203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599" y="1613429"/>
            <a:ext cx="4682067" cy="3631142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/>
              <a:t>Some Technical Stuff.</a:t>
            </a:r>
            <a:endParaRPr lang="en-US" sz="7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26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8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67" y="551392"/>
            <a:ext cx="10871200" cy="5730875"/>
          </a:xfrm>
        </p:spPr>
        <p:txBody>
          <a:bodyPr/>
          <a:lstStyle/>
          <a:p>
            <a:pPr algn="ctr"/>
            <a:r>
              <a:rPr lang="en-US" sz="7200" b="1" dirty="0" smtClean="0"/>
              <a:t>Gather Data, Real-World Data.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800" dirty="0" smtClean="0"/>
              <a:t>How &amp; What?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288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Words>65</Words>
  <Application>Microsoft Macintosh PowerPoint</Application>
  <PresentationFormat>Widescreen</PresentationFormat>
  <Paragraphs>16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Mangal</vt:lpstr>
      <vt:lpstr>Arial</vt:lpstr>
      <vt:lpstr>Office Theme</vt:lpstr>
      <vt:lpstr>StockOverflow</vt:lpstr>
      <vt:lpstr>Special Thanks to Our Sponsors.</vt:lpstr>
      <vt:lpstr>Unofficial Sponsors </vt:lpstr>
      <vt:lpstr>Simply put, what is StockOverflow? </vt:lpstr>
      <vt:lpstr>Seems Kind of Simple Right? </vt:lpstr>
      <vt:lpstr>PowerPoint Presentation</vt:lpstr>
      <vt:lpstr>Let Me Explain… </vt:lpstr>
      <vt:lpstr>Some Technical Stuff.</vt:lpstr>
      <vt:lpstr>Gather Data, Real-World Data.  How &amp; What? </vt:lpstr>
      <vt:lpstr>Some Code. </vt:lpstr>
      <vt:lpstr>50k Tuples? </vt:lpstr>
      <vt:lpstr>Putting It All Together. </vt:lpstr>
      <vt:lpstr>Front-End Dev.  </vt:lpstr>
      <vt:lpstr>Back-End Dev.  </vt:lpstr>
      <vt:lpstr>The Process. 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StockOverFlow</dc:title>
  <dc:creator>Phillip Walker Griggs</dc:creator>
  <cp:lastModifiedBy>Phillip Walker Griggs</cp:lastModifiedBy>
  <cp:revision>16</cp:revision>
  <dcterms:created xsi:type="dcterms:W3CDTF">2017-04-17T22:34:04Z</dcterms:created>
  <dcterms:modified xsi:type="dcterms:W3CDTF">2017-04-19T01:20:19Z</dcterms:modified>
</cp:coreProperties>
</file>